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4" r:id="rId9"/>
    <p:sldId id="265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Book Bunker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Android Student Club @ University of Bucharest</a:t>
            </a:r>
          </a:p>
        </p:txBody>
      </p:sp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7350"/>
            <a:ext cx="1922525" cy="13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007475" cy="6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6525" y="16800"/>
            <a:ext cx="2007475" cy="6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7136525" y="3963025"/>
            <a:ext cx="3735900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Neagu Cristian-Ion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description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FontTx/>
              <a:buChar char="-"/>
            </a:pPr>
            <a:r>
              <a:rPr lang="en" dirty="0"/>
              <a:t>Stocarea informatiilor privind cartile citite de o persoana intr-o baza de date (titlu, autor, review, rating)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Afisarea intrarilor intr-un mod ordonat si usor de accesat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Posibilitatea de a impartasii prietenilor noile intrari</a:t>
            </a:r>
          </a:p>
          <a:p>
            <a:pPr marL="228600" lvl="0" rtl="0">
              <a:spcBef>
                <a:spcPts val="0"/>
              </a:spcBef>
            </a:pPr>
            <a:endParaRPr lang="en" dirty="0"/>
          </a:p>
        </p:txBody>
      </p:sp>
      <p:pic>
        <p:nvPicPr>
          <p:cNvPr id="46" name="Shape 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2" y="1116725"/>
            <a:ext cx="1693069" cy="300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767" y="1116725"/>
            <a:ext cx="1693069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6012" y="1095799"/>
            <a:ext cx="1703339" cy="3028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526" y="1095799"/>
            <a:ext cx="1703339" cy="3028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5040" y="1095799"/>
            <a:ext cx="1708959" cy="303814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57497" cy="2535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2" y="2535936"/>
            <a:ext cx="4172103" cy="2607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805" y="560832"/>
            <a:ext cx="246888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5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App flow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0"/>
              </a:spcBef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User-</a:t>
            </a:r>
            <a:r>
              <a:rPr lang="en-US" sz="2400" dirty="0" err="1">
                <a:solidFill>
                  <a:schemeClr val="tx1"/>
                </a:solidFill>
              </a:rPr>
              <a:t>ul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deschide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aplicatia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interfata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implicita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unde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poate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vizualiza</a:t>
            </a:r>
            <a:r>
              <a:rPr lang="en-US" sz="2400" dirty="0">
                <a:solidFill>
                  <a:schemeClr val="tx1"/>
                </a:solidFill>
              </a:rPr>
              <a:t> cate </a:t>
            </a:r>
            <a:r>
              <a:rPr lang="en-US" sz="2400" dirty="0" err="1">
                <a:solidFill>
                  <a:schemeClr val="tx1"/>
                </a:solidFill>
              </a:rPr>
              <a:t>carti</a:t>
            </a:r>
            <a:r>
              <a:rPr lang="en-US" sz="2400" dirty="0">
                <a:solidFill>
                  <a:schemeClr val="tx1"/>
                </a:solidFill>
              </a:rPr>
              <a:t> are </a:t>
            </a:r>
            <a:r>
              <a:rPr lang="en-US" sz="2400" dirty="0" err="1">
                <a:solidFill>
                  <a:schemeClr val="tx1"/>
                </a:solidFill>
              </a:rPr>
              <a:t>salvate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baza</a:t>
            </a:r>
            <a:r>
              <a:rPr lang="en-US" sz="2400" dirty="0">
                <a:solidFill>
                  <a:schemeClr val="tx1"/>
                </a:solidFill>
              </a:rPr>
              <a:t> de date.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User-</a:t>
            </a:r>
            <a:r>
              <a:rPr lang="en-US" sz="2400" dirty="0" err="1">
                <a:solidFill>
                  <a:schemeClr val="tx1"/>
                </a:solidFill>
              </a:rPr>
              <a:t>ul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poate</a:t>
            </a:r>
            <a:r>
              <a:rPr lang="en-US" sz="2400" dirty="0">
                <a:solidFill>
                  <a:schemeClr val="tx1"/>
                </a:solidFill>
              </a:rPr>
              <a:t> introduce o </a:t>
            </a:r>
            <a:r>
              <a:rPr lang="en-US" sz="2400" dirty="0" err="1">
                <a:solidFill>
                  <a:schemeClr val="tx1"/>
                </a:solidFill>
              </a:rPr>
              <a:t>noua</a:t>
            </a:r>
            <a:r>
              <a:rPr lang="en-US" sz="2400" dirty="0">
                <a:solidFill>
                  <a:schemeClr val="tx1"/>
                </a:solidFill>
              </a:rPr>
              <a:t> carte din </a:t>
            </a:r>
            <a:r>
              <a:rPr lang="en-US" sz="2400" dirty="0" err="1">
                <a:solidFill>
                  <a:schemeClr val="tx1"/>
                </a:solidFill>
              </a:rPr>
              <a:t>interfata</a:t>
            </a:r>
            <a:r>
              <a:rPr lang="en-US" sz="2400" dirty="0">
                <a:solidFill>
                  <a:schemeClr val="tx1"/>
                </a:solidFill>
              </a:rPr>
              <a:t> “Add new entry”.</a:t>
            </a:r>
          </a:p>
          <a:p>
            <a:pPr marL="514350" lvl="0" indent="-514350" rtl="0">
              <a:spcBef>
                <a:spcPts val="0"/>
              </a:spcBef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User-ul poate deschide lista de carti din interfata “Your library” de unde poate accesa fiecare item pentru a vizualiza sau edita informatile detaliate ale fiecarui item.</a:t>
            </a:r>
          </a:p>
          <a:p>
            <a:pPr marL="514350" lvl="0" indent="-514350" rtl="0">
              <a:spcBef>
                <a:spcPts val="0"/>
              </a:spcBef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User-ul poate accesa interfata de setari pentru a sterge, salva sau restaura baza de date, precum si pentru a vizuliza informatii legate de aplicatie.</a:t>
            </a:r>
          </a:p>
          <a:p>
            <a:pPr marL="514350" lvl="0" indent="-514350" rtl="0">
              <a:spcBef>
                <a:spcPts val="0"/>
              </a:spcBef>
              <a:buAutoNum type="arabicPeriod"/>
            </a:pP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Permissions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i="1" dirty="0">
                <a:solidFill>
                  <a:schemeClr val="tx1"/>
                </a:solidFill>
              </a:rPr>
              <a:t>External Memory – </a:t>
            </a:r>
            <a:r>
              <a:rPr lang="en-US" i="1" dirty="0" err="1">
                <a:solidFill>
                  <a:schemeClr val="tx1"/>
                </a:solidFill>
              </a:rPr>
              <a:t>pentru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salvarea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bazei</a:t>
            </a:r>
            <a:r>
              <a:rPr lang="en-US" i="1" dirty="0">
                <a:solidFill>
                  <a:schemeClr val="tx1"/>
                </a:solidFill>
              </a:rPr>
              <a:t> de date </a:t>
            </a:r>
            <a:r>
              <a:rPr lang="en-US" i="1" dirty="0" err="1">
                <a:solidFill>
                  <a:schemeClr val="tx1"/>
                </a:solidFill>
              </a:rPr>
              <a:t>intr</a:t>
            </a:r>
            <a:r>
              <a:rPr lang="en-US" i="1" dirty="0">
                <a:solidFill>
                  <a:schemeClr val="tx1"/>
                </a:solidFill>
              </a:rPr>
              <a:t>-un format </a:t>
            </a:r>
            <a:r>
              <a:rPr lang="en-US" i="1" dirty="0" err="1">
                <a:solidFill>
                  <a:schemeClr val="tx1"/>
                </a:solidFill>
              </a:rPr>
              <a:t>ce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poate</a:t>
            </a:r>
            <a:r>
              <a:rPr lang="en-US" i="1" dirty="0">
                <a:solidFill>
                  <a:schemeClr val="tx1"/>
                </a:solidFill>
              </a:rPr>
              <a:t> fi restaurant </a:t>
            </a:r>
            <a:r>
              <a:rPr lang="en-US" i="1" dirty="0" err="1">
                <a:solidFill>
                  <a:schemeClr val="tx1"/>
                </a:solidFill>
              </a:rPr>
              <a:t>si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pe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alte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telefoane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sau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tablete</a:t>
            </a:r>
            <a:endParaRPr lang="en" i="1" dirty="0">
              <a:solidFill>
                <a:schemeClr val="tx1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 Provider	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- </a:t>
            </a:r>
            <a:r>
              <a:rPr lang="en" i="1" dirty="0">
                <a:solidFill>
                  <a:schemeClr val="tx1"/>
                </a:solidFill>
              </a:rPr>
              <a:t>Baza de date locala SQLite cu un singur tabel (numit book).</a:t>
            </a:r>
          </a:p>
          <a:p>
            <a:pPr marL="228600" lvl="0" rtl="0">
              <a:spcBef>
                <a:spcPts val="0"/>
              </a:spcBef>
            </a:pPr>
            <a:r>
              <a:rPr lang="en" i="1" dirty="0">
                <a:solidFill>
                  <a:schemeClr val="tx1"/>
                </a:solidFill>
              </a:rPr>
              <a:t>- In tabel sunt stocate titlul, autorul, review-ul si rating-ul acordat fiecarei intrari.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User/App state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400" i="1" dirty="0" err="1">
                <a:solidFill>
                  <a:schemeClr val="tx1"/>
                </a:solidFill>
              </a:rPr>
              <a:t>Deoarece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aplicatia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foloseste</a:t>
            </a:r>
            <a:r>
              <a:rPr lang="en-US" sz="2400" i="1" dirty="0">
                <a:solidFill>
                  <a:schemeClr val="tx1"/>
                </a:solidFill>
              </a:rPr>
              <a:t> exclusive </a:t>
            </a:r>
            <a:r>
              <a:rPr lang="en-US" sz="2400" i="1" dirty="0" err="1">
                <a:solidFill>
                  <a:schemeClr val="tx1"/>
                </a:solidFill>
              </a:rPr>
              <a:t>fragmente</a:t>
            </a:r>
            <a:r>
              <a:rPr lang="en-US" sz="2400" i="1" dirty="0">
                <a:solidFill>
                  <a:schemeClr val="tx1"/>
                </a:solidFill>
              </a:rPr>
              <a:t> in </a:t>
            </a:r>
            <a:r>
              <a:rPr lang="en-US" sz="2400" i="1" dirty="0" err="1">
                <a:solidFill>
                  <a:schemeClr val="tx1"/>
                </a:solidFill>
              </a:rPr>
              <a:t>interiorul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unei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singure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activitati</a:t>
            </a:r>
            <a:r>
              <a:rPr lang="en-US" sz="2400" i="1" dirty="0">
                <a:solidFill>
                  <a:schemeClr val="tx1"/>
                </a:solidFill>
              </a:rPr>
              <a:t>, </a:t>
            </a:r>
            <a:r>
              <a:rPr lang="en-US" sz="2400" i="1" dirty="0" err="1">
                <a:solidFill>
                  <a:schemeClr val="tx1"/>
                </a:solidFill>
              </a:rPr>
              <a:t>problema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schimbarii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orientarii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este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rezolvata</a:t>
            </a:r>
            <a:r>
              <a:rPr lang="en-US" sz="2400" i="1" dirty="0">
                <a:solidFill>
                  <a:schemeClr val="tx1"/>
                </a:solidFill>
              </a:rPr>
              <a:t> implicit </a:t>
            </a:r>
            <a:r>
              <a:rPr lang="en-US" sz="2400" i="1" dirty="0" err="1">
                <a:solidFill>
                  <a:schemeClr val="tx1"/>
                </a:solidFill>
              </a:rPr>
              <a:t>prin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apelarea</a:t>
            </a:r>
            <a:r>
              <a:rPr lang="en-US" sz="2400" i="1" dirty="0">
                <a:solidFill>
                  <a:schemeClr val="tx1"/>
                </a:solidFill>
              </a:rPr>
              <a:t>: </a:t>
            </a:r>
            <a:r>
              <a:rPr lang="en-US" sz="2400" i="1" dirty="0" err="1">
                <a:solidFill>
                  <a:schemeClr val="tx1"/>
                </a:solidFill>
              </a:rPr>
              <a:t>super.onCreate</a:t>
            </a:r>
            <a:r>
              <a:rPr lang="en-US" sz="2400" i="1" dirty="0">
                <a:solidFill>
                  <a:schemeClr val="tx1"/>
                </a:solidFill>
              </a:rPr>
              <a:t>(</a:t>
            </a:r>
            <a:r>
              <a:rPr lang="en-US" sz="2400" i="1" dirty="0" err="1">
                <a:solidFill>
                  <a:schemeClr val="tx1"/>
                </a:solidFill>
              </a:rPr>
              <a:t>savedInstanceState</a:t>
            </a:r>
            <a:r>
              <a:rPr lang="en-US" sz="2400" i="1" dirty="0">
                <a:solidFill>
                  <a:schemeClr val="tx1"/>
                </a:solidFill>
              </a:rPr>
              <a:t>); in </a:t>
            </a:r>
            <a:r>
              <a:rPr lang="en-US" sz="2400" i="1" dirty="0" err="1">
                <a:solidFill>
                  <a:schemeClr val="tx1"/>
                </a:solidFill>
              </a:rPr>
              <a:t>fiecare</a:t>
            </a:r>
            <a:r>
              <a:rPr lang="en-US" sz="2400" i="1" dirty="0">
                <a:solidFill>
                  <a:schemeClr val="tx1"/>
                </a:solidFill>
              </a:rPr>
              <a:t> fragment</a:t>
            </a:r>
          </a:p>
          <a:p>
            <a:pPr lvl="0"/>
            <a:endParaRPr lang="en-US" sz="2400" i="1" dirty="0">
              <a:solidFill>
                <a:schemeClr val="tx1"/>
              </a:solidFill>
            </a:endParaRPr>
          </a:p>
          <a:p>
            <a:pPr lvl="0"/>
            <a:r>
              <a:rPr lang="en-US" sz="2400" i="1" dirty="0" err="1">
                <a:solidFill>
                  <a:schemeClr val="tx1"/>
                </a:solidFill>
              </a:rPr>
              <a:t>Deasemenea</a:t>
            </a:r>
            <a:r>
              <a:rPr lang="en-US" sz="2400" i="1" dirty="0">
                <a:solidFill>
                  <a:schemeClr val="tx1"/>
                </a:solidFill>
              </a:rPr>
              <a:t> in </a:t>
            </a:r>
            <a:r>
              <a:rPr lang="en-US" sz="2400" i="1" dirty="0" err="1">
                <a:solidFill>
                  <a:schemeClr val="tx1"/>
                </a:solidFill>
              </a:rPr>
              <a:t>fiecare</a:t>
            </a:r>
            <a:r>
              <a:rPr lang="en-US" sz="2400" i="1" dirty="0">
                <a:solidFill>
                  <a:schemeClr val="tx1"/>
                </a:solidFill>
              </a:rPr>
              <a:t> fragment am </a:t>
            </a:r>
            <a:r>
              <a:rPr lang="en-US" sz="2400" i="1" dirty="0" err="1">
                <a:solidFill>
                  <a:schemeClr val="tx1"/>
                </a:solidFill>
              </a:rPr>
              <a:t>adaugat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posibilitatea</a:t>
            </a:r>
            <a:r>
              <a:rPr lang="en-US" sz="2400" i="1" dirty="0">
                <a:solidFill>
                  <a:schemeClr val="tx1"/>
                </a:solidFill>
              </a:rPr>
              <a:t> ca </a:t>
            </a:r>
            <a:r>
              <a:rPr lang="en-US" sz="2400" i="1" dirty="0" err="1">
                <a:solidFill>
                  <a:schemeClr val="tx1"/>
                </a:solidFill>
              </a:rPr>
              <a:t>prin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apasarea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butonului</a:t>
            </a:r>
            <a:r>
              <a:rPr lang="en-US" sz="2400" i="1" dirty="0">
                <a:solidFill>
                  <a:schemeClr val="tx1"/>
                </a:solidFill>
              </a:rPr>
              <a:t> Back </a:t>
            </a:r>
            <a:r>
              <a:rPr lang="en-US" sz="2400" i="1" dirty="0" err="1">
                <a:solidFill>
                  <a:schemeClr val="tx1"/>
                </a:solidFill>
              </a:rPr>
              <a:t>sa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te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intorci</a:t>
            </a:r>
            <a:r>
              <a:rPr lang="en-US" sz="2400" i="1" dirty="0">
                <a:solidFill>
                  <a:schemeClr val="tx1"/>
                </a:solidFill>
              </a:rPr>
              <a:t> in </a:t>
            </a:r>
            <a:r>
              <a:rPr lang="en-US" sz="2400" i="1" dirty="0" err="1">
                <a:solidFill>
                  <a:schemeClr val="tx1"/>
                </a:solidFill>
              </a:rPr>
              <a:t>fragmentul</a:t>
            </a:r>
            <a:r>
              <a:rPr lang="en-US" sz="2400" i="1" dirty="0">
                <a:solidFill>
                  <a:schemeClr val="tx1"/>
                </a:solidFill>
              </a:rPr>
              <a:t> anterior din </a:t>
            </a:r>
            <a:r>
              <a:rPr lang="en-US" sz="2400" i="1" dirty="0" err="1">
                <a:solidFill>
                  <a:schemeClr val="tx1"/>
                </a:solidFill>
              </a:rPr>
              <a:t>stiva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prin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intermediul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i="1" dirty="0" err="1">
                <a:solidFill>
                  <a:schemeClr val="tx1"/>
                </a:solidFill>
              </a:rPr>
              <a:t>FragmentManager</a:t>
            </a:r>
            <a:endParaRPr lang="en-US" sz="2400" i="1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i="1" dirty="0">
              <a:solidFill>
                <a:schemeClr val="tx1"/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127124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Optional Components	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chemeClr val="tx1"/>
                </a:solidFill>
              </a:rPr>
              <a:t>→ Notificare pentru a face user-ul sa foloseasca aplicatia in caz de inactivitate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chemeClr val="tx1"/>
                </a:solidFill>
              </a:rPr>
              <a:t>→ ShareActionProvider pentru a distribui numarul de carti din baza de date sau pentru fiecare item individual</a:t>
            </a:r>
          </a:p>
          <a:p>
            <a:pPr lvl="0" indent="457200" rtl="0">
              <a:spcBef>
                <a:spcPts val="0"/>
              </a:spcBef>
              <a:buNone/>
            </a:pPr>
            <a:endParaRPr i="1" dirty="0">
              <a:solidFill>
                <a:srgbClr val="B7B7B7"/>
              </a:solidFill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27125" y="4126625"/>
            <a:ext cx="101687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687" y="0"/>
            <a:ext cx="1525312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275</Words>
  <Application>Microsoft Office PowerPoint</Application>
  <PresentationFormat>On-screen Show (16:9)</PresentationFormat>
  <Paragraphs>25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simple-light</vt:lpstr>
      <vt:lpstr>Book Bunker</vt:lpstr>
      <vt:lpstr>Problem description</vt:lpstr>
      <vt:lpstr>Design </vt:lpstr>
      <vt:lpstr>PowerPoint Presentation</vt:lpstr>
      <vt:lpstr>App flow</vt:lpstr>
      <vt:lpstr>Permissions</vt:lpstr>
      <vt:lpstr>Content Provider </vt:lpstr>
      <vt:lpstr>User/App state</vt:lpstr>
      <vt:lpstr>Optional Components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Bunker</dc:title>
  <dc:creator>Cristian Neagu</dc:creator>
  <cp:lastModifiedBy>Cristian Neagu</cp:lastModifiedBy>
  <cp:revision>5</cp:revision>
  <dcterms:modified xsi:type="dcterms:W3CDTF">2016-05-18T18:16:07Z</dcterms:modified>
</cp:coreProperties>
</file>